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7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660994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3981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3506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5222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5920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788023" y="1124744"/>
            <a:ext cx="3672407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1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3600" b="1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33</a:t>
            </a:r>
            <a:r>
              <a:rPr lang="ru-RU" sz="3600" b="1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600" b="1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323528" y="2564904"/>
            <a:ext cx="864096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41A7BF"/>
              </a:buClr>
              <a:buSzPct val="25000"/>
            </a:pPr>
            <a:r>
              <a:rPr lang="ru-RU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Солодка </a:t>
            </a:r>
            <a:r>
              <a:rPr lang="ru-RU" sz="48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злагода</a:t>
            </a:r>
            <a:r>
              <a:rPr lang="ru-RU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en-US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8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сочиться</a:t>
            </a:r>
            <a:r>
              <a:rPr lang="en-US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</a:t>
            </a:r>
            <a:r>
              <a:rPr lang="ru-RU" sz="48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зустрічах</a:t>
            </a:r>
            <a:r>
              <a:rPr lang="ru-RU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 </a:t>
            </a:r>
            <a:r>
              <a:rPr lang="ru-RU" sz="48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онц</a:t>
            </a:r>
            <a:endParaRPr lang="ru-RU" sz="48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Оце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яке добре та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гарне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яке,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щоб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жити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народженим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згори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баптистам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однокупно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нових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церковних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групах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2627783" y="65415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33</a:t>
            </a:r>
            <a:r>
              <a:rPr lang="ru-RU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 </a:t>
            </a:r>
            <a:endParaRPr lang="ru-RU" sz="32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Злагода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— як та добра олива на голову,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спливає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на бороду,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первосвященицьку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Ааронову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бороду,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спливає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кінці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одежі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5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2627783" y="65415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33</a:t>
            </a:r>
            <a:r>
              <a:rPr lang="ru-RU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2380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Воно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як роса на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заході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в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Карпатських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горах,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спадає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сході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на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схилах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Маріуполя</a:t>
            </a:r>
            <a:r>
              <a:rPr lang="ru-RU" sz="4000" i="1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r>
              <a:rPr lang="en-US" sz="4000" i="1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err="1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000" i="1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там наказав Господь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благословення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народження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згори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повіквічне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життя</a:t>
            </a:r>
            <a:r>
              <a:rPr lang="ru-RU" sz="40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0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2627783" y="654156"/>
            <a:ext cx="4104457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33</a:t>
            </a:r>
            <a:r>
              <a:rPr lang="ru-RU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32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26867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10</Words>
  <Application>Microsoft Office PowerPoint</Application>
  <PresentationFormat>Экран (4:3)</PresentationFormat>
  <Paragraphs>30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ПСАЛОМ 133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139</dc:title>
  <dc:creator>dkey</dc:creator>
  <cp:lastModifiedBy>Admin</cp:lastModifiedBy>
  <cp:revision>63</cp:revision>
  <dcterms:modified xsi:type="dcterms:W3CDTF">2019-11-11T20:00:48Z</dcterms:modified>
</cp:coreProperties>
</file>